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9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24EB-A5E1-704E-3F2C-D59470CE2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6A10C-548A-9999-7502-3367E8B87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D2EBD-305D-136E-55DB-9F86C303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0A4B-D1D9-D443-A725-982C5954C5CA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23E85-2FBE-592F-F58F-FD7DE0CD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14448-FAB5-AE7B-EAD4-C844559F3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5A51-0DCC-AB4B-917F-12667781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2117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E910-4E04-D697-9E5A-EC2FD0545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84984-DFF8-BA71-4AE7-6D874FAC2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0ADE5-82E4-6AC3-D40B-4DE85D73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0A4B-D1D9-D443-A725-982C5954C5CA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54819-5E9D-21CF-08BF-5AEE760D4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0DB92-AE0C-14FA-6EC5-B41ED0FB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5A51-0DCC-AB4B-917F-12667781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939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05231A-8B1F-F43B-896F-37293E860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2ED33-84AB-1DB7-A1A9-9C652AB56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2A444-7FD9-FF14-B4FC-51CBE78F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0A4B-D1D9-D443-A725-982C5954C5CA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8E639-FBB9-D24E-71DA-37D1D257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45CEA-1E57-EB8B-8B0D-C8F171B9B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5A51-0DCC-AB4B-917F-12667781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3342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769D-2606-D004-08A7-7DE02A36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75638-EDC1-FC14-8AE3-6E54B7994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2F905-A175-37C4-52C3-602B967B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0A4B-D1D9-D443-A725-982C5954C5CA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F393F-A938-D74A-B3C4-A1C3EFF5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0EFDD-707F-5DE2-395E-94F58C26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5A51-0DCC-AB4B-917F-12667781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976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C6192-7E28-8F50-CA3B-081102A73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5854A-04C0-81D2-6102-7C4D27786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609DC-17AD-7444-561E-703D7567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0A4B-D1D9-D443-A725-982C5954C5CA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19D48-E191-C4D9-6D31-EE34AE42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26D9C-A622-3EFE-5E1D-0FCE8426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5A51-0DCC-AB4B-917F-12667781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6874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F4FE6-6E61-2B5E-FD51-37244E698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3ACF-4972-4EF1-AB99-27529CBEC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6DF82-CBFC-F169-15C4-74D3EF366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98D97-9396-355F-520F-FA1D150E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0A4B-D1D9-D443-A725-982C5954C5CA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22126-CD6B-0F81-E6BA-E7D08C19D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EAB60-80E2-D402-0F0D-6287E2792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5A51-0DCC-AB4B-917F-12667781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826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9B197-62C2-4A9E-0A12-0F22BF91D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9909D-687B-C342-360C-6DE42658B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3B999-4861-620C-D551-6E0C07B11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33FFC-6B8B-E997-20C2-07ADBB9A2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874480-8173-2170-64D7-BE79AEB14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00B0E5-D86D-2729-169E-2A2A4C152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0A4B-D1D9-D443-A725-982C5954C5CA}" type="datetimeFigureOut">
              <a:rPr lang="en-US" smtClean="0"/>
              <a:t>12/5/22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F07FCB-0069-D28C-9193-8AC43B5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151229-2B39-97D4-6835-1791809EC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5A51-0DCC-AB4B-917F-12667781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7863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031B7-0869-2C11-ABE2-EDDB047A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E045DC-ECED-F876-CDF5-82073588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0A4B-D1D9-D443-A725-982C5954C5CA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1FCA9-81E9-AB65-0CE8-1A43AD88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4C11A-FEEE-9D3F-CB2D-AC6F737D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5A51-0DCC-AB4B-917F-12667781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1923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4C21DD-3F99-116B-30F1-04027A8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0A4B-D1D9-D443-A725-982C5954C5CA}" type="datetimeFigureOut">
              <a:rPr lang="en-US" smtClean="0"/>
              <a:t>12/5/22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4C7CB9-9023-3F65-9C5C-7FA21D1F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F9C26-1890-5F39-71CA-BABCD104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5A51-0DCC-AB4B-917F-12667781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6491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8ADE0-4FC7-E18F-CDDE-286AEBA58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EA11-4151-E42A-41B1-477DF0BA4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77DAC-856F-998C-D421-A70E9F4AE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3B91B-58FF-7565-88A7-07DE37AD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0A4B-D1D9-D443-A725-982C5954C5CA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BD019-F849-F36D-BE84-6E49C198D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02E34-343C-9607-6CED-A62C129B5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5A51-0DCC-AB4B-917F-12667781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1418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A7837-7341-31E6-F669-7F85490F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A676B-7EC3-02A5-5A53-EF34AF50A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9108F-3E9B-955E-07D3-67616F00A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52200-1B41-8E2E-1521-2C8A48C75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90A4B-D1D9-D443-A725-982C5954C5CA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9A42A-8E17-D239-9AC5-D1475FB56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99486-BBBF-4CA5-B7D9-FA5F5DFD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5A51-0DCC-AB4B-917F-12667781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9969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0FB99A-D612-F60D-FADB-437D492C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01364-5D5E-7B0A-F05D-B44D4D72A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7F8F7-4961-8F33-38A0-7B686ECB4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90A4B-D1D9-D443-A725-982C5954C5CA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806B9-F13A-D080-55AB-A6A5DE127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16B0A-BF5D-90C9-FE35-BD347F157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D5A51-0DCC-AB4B-917F-126677819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9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3B2E5-D780-8F16-9B80-D083BEAF1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34B43-9AE1-8619-A79F-6FA8DF66DD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0220C-8393-7B84-98A7-9C3256652B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2106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2BB0F-2A50-62DB-E66F-6F463C22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98F7CF-5DE1-B8D0-0771-B716313AE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41A828-5DB9-FBD8-C4DC-39D09B035BF4}"/>
              </a:ext>
            </a:extLst>
          </p:cNvPr>
          <p:cNvSpPr txBox="1"/>
          <p:nvPr/>
        </p:nvSpPr>
        <p:spPr>
          <a:xfrm>
            <a:off x="4939747" y="2395330"/>
            <a:ext cx="29519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Talk about why it is important to attend your IEP and let your team know what your needs are.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073329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ADFE-0767-1F90-BB66-A9A388B9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38252D5-7C75-308B-A6DF-7526BC4C2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0D01CF-FCD8-ED3D-4EF6-D0619318F314}"/>
              </a:ext>
            </a:extLst>
          </p:cNvPr>
          <p:cNvSpPr txBox="1"/>
          <p:nvPr/>
        </p:nvSpPr>
        <p:spPr>
          <a:xfrm>
            <a:off x="1629629" y="2359389"/>
            <a:ext cx="278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Questions?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E5B1C9-646A-EBE0-F5FD-9FF713AC940E}"/>
              </a:ext>
            </a:extLst>
          </p:cNvPr>
          <p:cNvSpPr txBox="1"/>
          <p:nvPr/>
        </p:nvSpPr>
        <p:spPr>
          <a:xfrm>
            <a:off x="1629629" y="3581846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 and email:</a:t>
            </a:r>
          </a:p>
        </p:txBody>
      </p:sp>
    </p:spTree>
    <p:extLst>
      <p:ext uri="{BB962C8B-B14F-4D97-AF65-F5344CB8AC3E}">
        <p14:creationId xmlns:p14="http://schemas.microsoft.com/office/powerpoint/2010/main" val="308417302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BA1AC-D8D4-5E2C-B18D-65CFC937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F65E30F-4054-42CA-016D-4DF07E18C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8504021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CB2B-4C58-8092-5665-A117E003B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CBF4FD-94B0-B8F3-7DF2-F6DA6C45C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87AF28B-EE76-B296-18EA-2B3D924EF68E}"/>
              </a:ext>
            </a:extLst>
          </p:cNvPr>
          <p:cNvSpPr txBox="1">
            <a:spLocks/>
          </p:cNvSpPr>
          <p:nvPr/>
        </p:nvSpPr>
        <p:spPr>
          <a:xfrm>
            <a:off x="6745185" y="4025206"/>
            <a:ext cx="5204670" cy="1220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/>
              <a:t>My name is:</a:t>
            </a:r>
            <a:br>
              <a:rPr lang="en-US" sz="2400" dirty="0"/>
            </a:br>
            <a:r>
              <a:rPr lang="en-US" sz="2400" dirty="0"/>
              <a:t>My email is:</a:t>
            </a:r>
          </a:p>
        </p:txBody>
      </p:sp>
    </p:spTree>
    <p:extLst>
      <p:ext uri="{BB962C8B-B14F-4D97-AF65-F5344CB8AC3E}">
        <p14:creationId xmlns:p14="http://schemas.microsoft.com/office/powerpoint/2010/main" val="113149723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2676-891D-6536-C6A7-FF9B7C5EB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9941B2-BBED-B94B-319E-79CA20FDF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F39854-715E-D29C-2336-BA193DD515F5}"/>
              </a:ext>
            </a:extLst>
          </p:cNvPr>
          <p:cNvSpPr txBox="1"/>
          <p:nvPr/>
        </p:nvSpPr>
        <p:spPr>
          <a:xfrm>
            <a:off x="975177" y="1967835"/>
            <a:ext cx="46901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Key Vocabulary</a:t>
            </a: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Role play: How to Advocate for things you need</a:t>
            </a: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Role play: Social Introductions</a:t>
            </a: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IEP Owner’s Manual game</a:t>
            </a:r>
          </a:p>
          <a:p>
            <a:pPr marL="342900" lvl="0" indent="-342900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Review</a:t>
            </a: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76198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C2AF4-CA52-9101-318F-CC1933732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64638F-BFD0-2CB1-1EBB-AD715DD21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1458633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F467-FE6C-9B13-4DA1-EF8DB354E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E96319A-B93E-29F8-FEB3-20D5B9865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9F2A0E-0ED7-F0C0-DB22-38B95F5F9298}"/>
              </a:ext>
            </a:extLst>
          </p:cNvPr>
          <p:cNvSpPr txBox="1"/>
          <p:nvPr/>
        </p:nvSpPr>
        <p:spPr>
          <a:xfrm>
            <a:off x="5223641" y="1472710"/>
            <a:ext cx="584375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Individualized Education Program (IEP) </a:t>
            </a:r>
            <a:r>
              <a:rPr lang="en-US" sz="1800" dirty="0"/>
              <a:t>— roadmap to help students reach their goals</a:t>
            </a:r>
            <a:endParaRPr lang="en-US" dirty="0">
              <a:latin typeface="Century Gothic" panose="020B0502020202020204" pitchFamily="34" charset="0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Accommodations </a:t>
            </a:r>
            <a:r>
              <a:rPr lang="en-US" sz="1800" dirty="0">
                <a:latin typeface="Century Gothic" panose="020B0502020202020204" pitchFamily="34" charset="0"/>
              </a:rPr>
              <a:t>— </a:t>
            </a:r>
            <a:r>
              <a:rPr lang="en-US" sz="1800" dirty="0"/>
              <a:t>how the school adapts or changes instruction so a student is able to access learning</a:t>
            </a:r>
            <a:endParaRPr lang="en-US" dirty="0">
              <a:latin typeface="Century Gothic" panose="020B0502020202020204" pitchFamily="34" charset="0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Century Gothic" panose="020B0502020202020204" pitchFamily="34" charset="0"/>
              </a:rPr>
              <a:t>Individuals with Disabilities Education Act (IDEA) </a:t>
            </a:r>
            <a:r>
              <a:rPr lang="en-US" sz="1800" dirty="0">
                <a:latin typeface="Century Gothic" panose="020B0502020202020204" pitchFamily="34" charset="0"/>
              </a:rPr>
              <a:t>– </a:t>
            </a:r>
            <a:r>
              <a:rPr lang="en-US" sz="1800" dirty="0"/>
              <a:t>requires the schools provides a free and appropriate public education and related services to all eligible children</a:t>
            </a:r>
          </a:p>
          <a:p>
            <a:pPr marL="457200" indent="-4191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Century Gothic" panose="020B0502020202020204" pitchFamily="34" charset="0"/>
              </a:rPr>
              <a:t>Transition/Pre-Employment Transition Service ({re-ETS)</a:t>
            </a:r>
            <a:r>
              <a:rPr lang="en-US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– </a:t>
            </a:r>
            <a:r>
              <a:rPr lang="en-US" sz="1800" dirty="0"/>
              <a:t>a section of the IEP that addresses services a student may need to meet their postsecondary goals</a:t>
            </a:r>
          </a:p>
          <a:p>
            <a:pPr marL="38100" lvl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endParaRPr lang="en-US" sz="18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0735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18BB-171F-6859-FBF7-A67C5953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995FBA-ACCE-CC79-8C90-051EFF0C0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ABD16A-6EEE-D4C5-45CD-5330DFA2C0CB}"/>
              </a:ext>
            </a:extLst>
          </p:cNvPr>
          <p:cNvSpPr txBox="1"/>
          <p:nvPr/>
        </p:nvSpPr>
        <p:spPr>
          <a:xfrm>
            <a:off x="1484931" y="2395378"/>
            <a:ext cx="476118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en-US" sz="2400" b="1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" sz="2400" dirty="0"/>
              <a:t>How to advocate </a:t>
            </a:r>
            <a:br>
              <a:rPr lang="en" sz="2400" dirty="0"/>
            </a:br>
            <a:r>
              <a:rPr lang="en" sz="2400" dirty="0"/>
              <a:t>for things you need: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en" sz="2400" dirty="0"/>
          </a:p>
          <a:p>
            <a:pPr lvl="1">
              <a:spcBef>
                <a:spcPts val="600"/>
              </a:spcBef>
              <a:buSzPts val="2400"/>
            </a:pPr>
            <a:r>
              <a:rPr lang="en-US" sz="2400" i="1" dirty="0"/>
              <a:t>Cell phone, speech to text, breaks, and more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915470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347CC-8EE4-96C2-E55B-4138D86BC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030E55-98D8-B34C-0010-FB0B6E613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222D66-A49E-8998-C1FB-D9CE0FD85ECE}"/>
              </a:ext>
            </a:extLst>
          </p:cNvPr>
          <p:cNvSpPr txBox="1"/>
          <p:nvPr/>
        </p:nvSpPr>
        <p:spPr>
          <a:xfrm>
            <a:off x="6191031" y="2632252"/>
            <a:ext cx="491097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200" b="1" dirty="0"/>
              <a:t>Scenario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You are going to be introducing the members of your IEP team at your next IEP meeting.</a:t>
            </a:r>
          </a:p>
        </p:txBody>
      </p:sp>
    </p:spTree>
    <p:extLst>
      <p:ext uri="{BB962C8B-B14F-4D97-AF65-F5344CB8AC3E}">
        <p14:creationId xmlns:p14="http://schemas.microsoft.com/office/powerpoint/2010/main" val="361159570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6A74-0415-6971-8689-9642D01C6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99D7BE-9747-BF0F-8FD8-E63451509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93AED5-5915-E918-84DA-814BA1552C48}"/>
              </a:ext>
            </a:extLst>
          </p:cNvPr>
          <p:cNvSpPr txBox="1"/>
          <p:nvPr/>
        </p:nvSpPr>
        <p:spPr>
          <a:xfrm>
            <a:off x="1007165" y="2545452"/>
            <a:ext cx="43202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Identify the parts of the IPE and what is in each section.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Use the manual provided to complete during this activity.</a:t>
            </a:r>
          </a:p>
        </p:txBody>
      </p:sp>
    </p:spTree>
    <p:extLst>
      <p:ext uri="{BB962C8B-B14F-4D97-AF65-F5344CB8AC3E}">
        <p14:creationId xmlns:p14="http://schemas.microsoft.com/office/powerpoint/2010/main" val="127657823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A019-DABE-956C-97A0-92E9EA6D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A7564C-D869-EBA2-CB7E-CDDE29B50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52CF04-12E8-CCD0-A003-B161223C97B2}"/>
              </a:ext>
            </a:extLst>
          </p:cNvPr>
          <p:cNvSpPr txBox="1"/>
          <p:nvPr/>
        </p:nvSpPr>
        <p:spPr>
          <a:xfrm>
            <a:off x="838200" y="2055813"/>
            <a:ext cx="542333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Stand up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Put your arms out in front of you with your hands clasped together. Try to keep your elbows straight.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Keeping your hands together, slowly move your arms to the left and then to the right as far as you can.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Now, try doing the steps while standing on one leg to see if you can balance.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5069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266</Words>
  <Application>Microsoft Macintosh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Swenson</dc:creator>
  <cp:lastModifiedBy>Patricia Swenson</cp:lastModifiedBy>
  <cp:revision>11</cp:revision>
  <dcterms:created xsi:type="dcterms:W3CDTF">2022-11-07T20:32:29Z</dcterms:created>
  <dcterms:modified xsi:type="dcterms:W3CDTF">2022-12-05T22:09:47Z</dcterms:modified>
</cp:coreProperties>
</file>